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slideLayouts/slideLayout3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Default Extension="png" ContentType="image/png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viewProps.xml" ContentType="application/vnd.openxmlformats-officedocument.presentationml.viewProps+xml"/>
  <Override PartName="/ppt/slideMasters/slideMaster1.xml" ContentType="application/vnd.openxmlformats-officedocument.presentationml.slideMaster+xml"/>
  <Default Extension="bin" ContentType="application/vnd.openxmlformats-officedocument.presentationml.printerSettings"/>
  <Default Extension="rels" ContentType="application/vnd.openxmlformats-package.relationships+xml"/>
  <Override PartName="/ppt/media/audio2.bin" ContentType="audio/unknown"/>
  <Override PartName="/ppt/media/audio1.bin" ContentType="audio/unknown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notesMasterIdLst>
    <p:notesMasterId r:id="rId4"/>
  </p:notes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5620"/>
    <p:restoredTop sz="94660"/>
  </p:normalViewPr>
  <p:slideViewPr>
    <p:cSldViewPr snapToObjects="1">
      <p:cViewPr varScale="1">
        <p:scale>
          <a:sx n="132" d="100"/>
          <a:sy n="132" d="100"/>
        </p:scale>
        <p:origin x="-1016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4" Type="http://schemas.openxmlformats.org/officeDocument/2006/relationships/notesMaster" Target="notesMasters/notesMaster1.xml"/><Relationship Id="rId5" Type="http://schemas.openxmlformats.org/officeDocument/2006/relationships/printerSettings" Target="printerSettings/printerSettings1.bin"/><Relationship Id="rId7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9" Type="http://schemas.openxmlformats.org/officeDocument/2006/relationships/tableStyles" Target="tableStyles.xml"/><Relationship Id="rId3" Type="http://schemas.openxmlformats.org/officeDocument/2006/relationships/slide" Target="slides/slide2.xml"/><Relationship Id="rId6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F01D93A-EF3A-4132-BA8E-AC29E43755EB}" type="datetimeFigureOut">
              <a:rPr lang="en-US" smtClean="0"/>
              <a:pPr/>
              <a:t>5/7/09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BF2EC8-F472-48DA-8AE4-C8EE87CA1E4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BF2EC8-F472-48DA-8AE4-C8EE87CA1E42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BF2EC8-F472-48DA-8AE4-C8EE87CA1E42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F4A096-8C40-1B4E-AB93-9866D49C5514}" type="datetimeFigureOut">
              <a:rPr lang="en-US" smtClean="0"/>
              <a:pPr/>
              <a:t>5/7/09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668DF6-A7D4-B84A-9D37-2FF3C3A2E7B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F4A096-8C40-1B4E-AB93-9866D49C5514}" type="datetimeFigureOut">
              <a:rPr lang="en-US" smtClean="0"/>
              <a:pPr/>
              <a:t>5/7/09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668DF6-A7D4-B84A-9D37-2FF3C3A2E7B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F4A096-8C40-1B4E-AB93-9866D49C5514}" type="datetimeFigureOut">
              <a:rPr lang="en-US" smtClean="0"/>
              <a:pPr/>
              <a:t>5/7/09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668DF6-A7D4-B84A-9D37-2FF3C3A2E7B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F4A096-8C40-1B4E-AB93-9866D49C5514}" type="datetimeFigureOut">
              <a:rPr lang="en-US" smtClean="0"/>
              <a:pPr/>
              <a:t>5/7/09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668DF6-A7D4-B84A-9D37-2FF3C3A2E7B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F4A096-8C40-1B4E-AB93-9866D49C5514}" type="datetimeFigureOut">
              <a:rPr lang="en-US" smtClean="0"/>
              <a:pPr/>
              <a:t>5/7/09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668DF6-A7D4-B84A-9D37-2FF3C3A2E7B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F4A096-8C40-1B4E-AB93-9866D49C5514}" type="datetimeFigureOut">
              <a:rPr lang="en-US" smtClean="0"/>
              <a:pPr/>
              <a:t>5/7/09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668DF6-A7D4-B84A-9D37-2FF3C3A2E7B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F4A096-8C40-1B4E-AB93-9866D49C5514}" type="datetimeFigureOut">
              <a:rPr lang="en-US" smtClean="0"/>
              <a:pPr/>
              <a:t>5/7/09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668DF6-A7D4-B84A-9D37-2FF3C3A2E7B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F4A096-8C40-1B4E-AB93-9866D49C5514}" type="datetimeFigureOut">
              <a:rPr lang="en-US" smtClean="0"/>
              <a:pPr/>
              <a:t>5/7/09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668DF6-A7D4-B84A-9D37-2FF3C3A2E7B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F4A096-8C40-1B4E-AB93-9866D49C5514}" type="datetimeFigureOut">
              <a:rPr lang="en-US" smtClean="0"/>
              <a:pPr/>
              <a:t>5/7/09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668DF6-A7D4-B84A-9D37-2FF3C3A2E7B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F4A096-8C40-1B4E-AB93-9866D49C5514}" type="datetimeFigureOut">
              <a:rPr lang="en-US" smtClean="0"/>
              <a:pPr/>
              <a:t>5/7/09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668DF6-A7D4-B84A-9D37-2FF3C3A2E7B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F4A096-8C40-1B4E-AB93-9866D49C5514}" type="datetimeFigureOut">
              <a:rPr lang="en-US" smtClean="0"/>
              <a:pPr/>
              <a:t>5/7/09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668DF6-A7D4-B84A-9D37-2FF3C3A2E7B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F4A096-8C40-1B4E-AB93-9866D49C5514}" type="datetimeFigureOut">
              <a:rPr lang="en-US" smtClean="0"/>
              <a:pPr/>
              <a:t>5/7/09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668DF6-A7D4-B84A-9D37-2FF3C3A2E7B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image" Target="../media/image1.png"/><Relationship Id="rId1" Type="http://schemas.openxmlformats.org/officeDocument/2006/relationships/audio" Target="../media/audio1.bin"/><Relationship Id="rId2" Type="http://schemas.openxmlformats.org/officeDocument/2006/relationships/slideLayout" Target="../slideLayouts/slideLayout1.xml"/><Relationship Id="rId3" Type="http://schemas.openxmlformats.org/officeDocument/2006/relationships/notesSlide" Target="../notesSlides/notesSlide1.xml"/><Relationship Id="rId5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image" Target="../media/image3.png"/><Relationship Id="rId1" Type="http://schemas.openxmlformats.org/officeDocument/2006/relationships/audio" Target="../media/audio2.bin"/><Relationship Id="rId2" Type="http://schemas.openxmlformats.org/officeDocument/2006/relationships/slideLayout" Target="../slideLayouts/slideLayout2.xml"/><Relationship Id="rId3" Type="http://schemas.openxmlformats.org/officeDocument/2006/relationships/notesSlide" Target="../notesSlides/notesSlide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99949" y="942186"/>
            <a:ext cx="6272451" cy="4696614"/>
          </a:xfrm>
          <a:prstGeom prst="rect">
            <a:avLst/>
          </a:prstGeom>
        </p:spPr>
      </p:pic>
      <p:pic>
        <p:nvPicPr>
          <p:cNvPr id="7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5"/>
          <a:stretch>
            <a:fillRect/>
          </a:stretch>
        </p:blipFill>
        <p:spPr>
          <a:xfrm>
            <a:off x="685800" y="637386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8368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Autofit/>
          </a:bodyPr>
          <a:lstStyle/>
          <a:p>
            <a:r>
              <a:rPr lang="en-US" sz="2000" dirty="0" smtClean="0"/>
              <a:t>Remember Sharpeville	</a:t>
            </a:r>
            <a:endParaRPr lang="en-US" sz="2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38200"/>
            <a:ext cx="8229600" cy="5287963"/>
          </a:xfrm>
        </p:spPr>
        <p:txBody>
          <a:bodyPr>
            <a:normAutofit fontScale="32500" lnSpcReduction="20000"/>
          </a:bodyPr>
          <a:lstStyle/>
          <a:p>
            <a:pPr>
              <a:buNone/>
            </a:pPr>
            <a:r>
              <a:rPr lang="en-US" dirty="0" smtClean="0"/>
              <a:t>What is important</a:t>
            </a:r>
          </a:p>
          <a:p>
            <a:pPr>
              <a:buNone/>
            </a:pPr>
            <a:r>
              <a:rPr lang="en-US" dirty="0" smtClean="0"/>
              <a:t>About Sharpeville</a:t>
            </a:r>
          </a:p>
          <a:p>
            <a:pPr>
              <a:buNone/>
            </a:pPr>
            <a:r>
              <a:rPr lang="en-US" dirty="0" smtClean="0"/>
              <a:t>Is not that seventy died:</a:t>
            </a:r>
          </a:p>
          <a:p>
            <a:pPr>
              <a:buNone/>
            </a:pPr>
            <a:r>
              <a:rPr lang="en-US" dirty="0" smtClean="0"/>
              <a:t>Nor even that they were shot in the back</a:t>
            </a:r>
          </a:p>
          <a:p>
            <a:pPr>
              <a:buNone/>
            </a:pPr>
            <a:r>
              <a:rPr lang="en-US" dirty="0" smtClean="0"/>
              <a:t>Retreating, unarmed, defenseless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And certainly not</a:t>
            </a:r>
          </a:p>
          <a:p>
            <a:pPr>
              <a:buNone/>
            </a:pPr>
            <a:r>
              <a:rPr lang="en-US" dirty="0" smtClean="0"/>
              <a:t>The heavy caliber slug</a:t>
            </a:r>
          </a:p>
          <a:p>
            <a:pPr>
              <a:buNone/>
            </a:pPr>
            <a:r>
              <a:rPr lang="en-US" dirty="0" smtClean="0"/>
              <a:t>That tore through a mother’s back</a:t>
            </a:r>
          </a:p>
          <a:p>
            <a:pPr>
              <a:buNone/>
            </a:pPr>
            <a:r>
              <a:rPr lang="en-US" dirty="0" smtClean="0"/>
              <a:t>And ripped into the child in her arms</a:t>
            </a:r>
          </a:p>
          <a:p>
            <a:pPr>
              <a:buNone/>
            </a:pPr>
            <a:r>
              <a:rPr lang="en-US" dirty="0" smtClean="0"/>
              <a:t>Killing it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Remember Sharpeville</a:t>
            </a:r>
          </a:p>
          <a:p>
            <a:pPr>
              <a:buNone/>
            </a:pPr>
            <a:r>
              <a:rPr lang="en-US" dirty="0" smtClean="0"/>
              <a:t>Bullet in-the-back day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Because it epitomized oppression</a:t>
            </a:r>
          </a:p>
          <a:p>
            <a:pPr>
              <a:buNone/>
            </a:pPr>
            <a:r>
              <a:rPr lang="en-US" dirty="0" smtClean="0"/>
              <a:t>And the nature of society</a:t>
            </a:r>
          </a:p>
          <a:p>
            <a:pPr>
              <a:buNone/>
            </a:pPr>
            <a:r>
              <a:rPr lang="en-US" dirty="0" smtClean="0"/>
              <a:t>More clearly than anything else;</a:t>
            </a:r>
          </a:p>
          <a:p>
            <a:pPr>
              <a:buNone/>
            </a:pPr>
            <a:r>
              <a:rPr lang="en-US" dirty="0" smtClean="0"/>
              <a:t>It was the classic event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What the world whispers</a:t>
            </a:r>
          </a:p>
          <a:p>
            <a:pPr>
              <a:buNone/>
            </a:pPr>
            <a:r>
              <a:rPr lang="en-US" dirty="0" smtClean="0"/>
              <a:t>Apartheid declares with snarling guns</a:t>
            </a:r>
          </a:p>
          <a:p>
            <a:pPr>
              <a:buNone/>
            </a:pPr>
            <a:r>
              <a:rPr lang="en-US" dirty="0" smtClean="0"/>
              <a:t>The blood the rich lust after</a:t>
            </a:r>
          </a:p>
          <a:p>
            <a:pPr>
              <a:buNone/>
            </a:pPr>
            <a:r>
              <a:rPr lang="en-US" dirty="0" smtClean="0"/>
              <a:t>South Africa spills in the dust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Remember Sharpeville</a:t>
            </a:r>
          </a:p>
          <a:p>
            <a:pPr>
              <a:buNone/>
            </a:pPr>
            <a:r>
              <a:rPr lang="en-US" dirty="0" smtClean="0"/>
              <a:t>Remember the bullet-in-the back day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And remember the unquenchable will for freedom</a:t>
            </a:r>
          </a:p>
          <a:p>
            <a:pPr>
              <a:buNone/>
            </a:pPr>
            <a:r>
              <a:rPr lang="en-US" dirty="0" smtClean="0"/>
              <a:t>Remember the dead and be glad</a:t>
            </a:r>
            <a:endParaRPr lang="en-US" dirty="0"/>
          </a:p>
        </p:txBody>
      </p:sp>
      <p:pic>
        <p:nvPicPr>
          <p:cNvPr id="4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4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2518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</TotalTime>
  <Words>127</Words>
  <Application>Microsoft Macintosh PowerPoint</Application>
  <PresentationFormat>On-screen Show (4:3)</PresentationFormat>
  <Paragraphs>33</Paragraphs>
  <Slides>2</Slides>
  <Notes>2</Notes>
  <HiddenSlides>0</HiddenSlides>
  <MMClips>2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Slide 1</vt:lpstr>
      <vt:lpstr>Remember Sharpeville </vt:lpstr>
    </vt:vector>
  </TitlesOfParts>
  <Company>New Hampton School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Jennifer Currie</dc:creator>
  <cp:lastModifiedBy>Jennifer Currie</cp:lastModifiedBy>
  <cp:revision>5</cp:revision>
  <dcterms:created xsi:type="dcterms:W3CDTF">2009-05-07T13:28:30Z</dcterms:created>
  <dcterms:modified xsi:type="dcterms:W3CDTF">2009-05-07T13:28:58Z</dcterms:modified>
</cp:coreProperties>
</file>